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_rels/notesSlide9.xml.rels" ContentType="application/vnd.openxmlformats-package.relationships+xml"/>
  <Override PartName="/ppt/notesSlides/_rels/notesSlide7.xml.rels" ContentType="application/vnd.openxmlformats-package.relationships+xml"/>
  <Override PartName="/ppt/notesSlides/_rels/notesSlide3.xml.rels" ContentType="application/vnd.openxmlformats-package.relationships+xml"/>
  <Override PartName="/ppt/notesSlides/notesSlide3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9.xml" ContentType="application/vnd.openxmlformats-officedocument.presentationml.notesSlid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</a:t>
            </a:r>
            <a:r>
              <a:rPr b="0" lang="en-US" sz="2000" spc="-1" strike="noStrike">
                <a:latin typeface="Arial"/>
              </a:rPr>
              <a:t>l</a:t>
            </a:r>
            <a:r>
              <a:rPr b="0" lang="en-US" sz="2000" spc="-1" strike="noStrike">
                <a:latin typeface="Arial"/>
              </a:rPr>
              <a:t>i</a:t>
            </a:r>
            <a:r>
              <a:rPr b="0" lang="en-US" sz="2000" spc="-1" strike="noStrike">
                <a:latin typeface="Arial"/>
              </a:rPr>
              <a:t>c</a:t>
            </a:r>
            <a:r>
              <a:rPr b="0" lang="en-US" sz="2000" spc="-1" strike="noStrike">
                <a:latin typeface="Arial"/>
              </a:rPr>
              <a:t>k</a:t>
            </a: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t</a:t>
            </a:r>
            <a:r>
              <a:rPr b="0" lang="en-US" sz="2000" spc="-1" strike="noStrike">
                <a:latin typeface="Arial"/>
              </a:rPr>
              <a:t>o</a:t>
            </a: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e</a:t>
            </a:r>
            <a:r>
              <a:rPr b="0" lang="en-US" sz="2000" spc="-1" strike="noStrike">
                <a:latin typeface="Arial"/>
              </a:rPr>
              <a:t>d</a:t>
            </a:r>
            <a:r>
              <a:rPr b="0" lang="en-US" sz="2000" spc="-1" strike="noStrike">
                <a:latin typeface="Arial"/>
              </a:rPr>
              <a:t>i</a:t>
            </a:r>
            <a:r>
              <a:rPr b="0" lang="en-US" sz="2000" spc="-1" strike="noStrike">
                <a:latin typeface="Arial"/>
              </a:rPr>
              <a:t>t</a:t>
            </a: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t</a:t>
            </a:r>
            <a:r>
              <a:rPr b="0" lang="en-US" sz="2000" spc="-1" strike="noStrike">
                <a:latin typeface="Arial"/>
              </a:rPr>
              <a:t>h</a:t>
            </a:r>
            <a:r>
              <a:rPr b="0" lang="en-US" sz="2000" spc="-1" strike="noStrike">
                <a:latin typeface="Arial"/>
              </a:rPr>
              <a:t>e</a:t>
            </a: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n</a:t>
            </a:r>
            <a:r>
              <a:rPr b="0" lang="en-US" sz="2000" spc="-1" strike="noStrike">
                <a:latin typeface="Arial"/>
              </a:rPr>
              <a:t>o</a:t>
            </a:r>
            <a:r>
              <a:rPr b="0" lang="en-US" sz="2000" spc="-1" strike="noStrike">
                <a:latin typeface="Arial"/>
              </a:rPr>
              <a:t>t</a:t>
            </a:r>
            <a:r>
              <a:rPr b="0" lang="en-US" sz="2000" spc="-1" strike="noStrike">
                <a:latin typeface="Arial"/>
              </a:rPr>
              <a:t>e</a:t>
            </a:r>
            <a:r>
              <a:rPr b="0" lang="en-US" sz="2000" spc="-1" strike="noStrike">
                <a:latin typeface="Arial"/>
              </a:rPr>
              <a:t>s</a:t>
            </a: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f</a:t>
            </a:r>
            <a:r>
              <a:rPr b="0" lang="en-US" sz="2000" spc="-1" strike="noStrike">
                <a:latin typeface="Arial"/>
              </a:rPr>
              <a:t>o</a:t>
            </a:r>
            <a:r>
              <a:rPr b="0" lang="en-US" sz="2000" spc="-1" strike="noStrike">
                <a:latin typeface="Arial"/>
              </a:rPr>
              <a:t>r</a:t>
            </a:r>
            <a:r>
              <a:rPr b="0" lang="en-US" sz="2000" spc="-1" strike="noStrike">
                <a:latin typeface="Arial"/>
              </a:rPr>
              <a:t>m</a:t>
            </a:r>
            <a:r>
              <a:rPr b="0" lang="en-US" sz="2000" spc="-1" strike="noStrike">
                <a:latin typeface="Arial"/>
              </a:rPr>
              <a:t>a</a:t>
            </a:r>
            <a:r>
              <a:rPr b="0" lang="en-US" sz="2000" spc="-1" strike="noStrike">
                <a:latin typeface="Arial"/>
              </a:rPr>
              <a:t>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dt" idx="4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ftr" idx="5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sldNum" idx="6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39B39D15-62CA-4380-BDF4-A58E581E9AA5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ru-RU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55A79EB-D5EA-447C-9387-A858A32D7FA2}" type="slidenum">
              <a:rPr b="0" lang="ru-RU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ru-RU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7FD3FF5-14E2-47A4-9725-ED22F267760E}" type="slidenum">
              <a:rPr b="0" lang="ru-RU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ru-RU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5A5A7EB-85E0-4D92-AE83-1E92A9F9E995}" type="slidenum">
              <a:rPr b="0" lang="ru-RU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2895592-6506-4376-B815-7343E71BF14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1F9AFB7-3726-4C7A-88E3-9751D303FCF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0E0DBB2-48B6-41E8-B3F4-DBC066D6A12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34DDA7B-4736-459A-8799-AB881E62995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67BCFF5-FE70-4F55-9DA5-F757A8E6A60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B2C1D65-E464-4939-9CC2-6424AA7E9EC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79A6195-B6EB-4027-BBC9-B6729B4E951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F74CEF1-0839-4A12-B313-004C1C75058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143000" y="841680"/>
            <a:ext cx="6857640" cy="8299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76398A0-FA03-4CAD-96A7-7753F334752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939608D-34FB-42E2-810E-20078C0D759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CD1E92D-EDFD-4E38-8180-B1F7C20FE15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9B0BEE4-45F5-4E45-A353-FD56479DE4A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О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б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р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а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з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е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ц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 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з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а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г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о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л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о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в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к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а</a:t>
            </a:r>
            <a:endParaRPr b="0" lang="en-US" sz="45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628560" y="4767120"/>
            <a:ext cx="2057040" cy="2736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900" spc="-1" strike="noStrike">
                <a:solidFill>
                  <a:srgbClr val="8b8b8b"/>
                </a:solidFill>
                <a:latin typeface="Calibri"/>
              </a:rPr>
              <a:t> </a:t>
            </a:r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3029040" y="4767120"/>
            <a:ext cx="3085920" cy="2736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6458040" y="4767120"/>
            <a:ext cx="2057040" cy="2736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2318B05-98B8-4113-BD2D-8BBD567C998B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9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15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5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35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5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35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Прямоугольник 5"/>
          <p:cNvSpPr/>
          <p:nvPr/>
        </p:nvSpPr>
        <p:spPr>
          <a:xfrm>
            <a:off x="460080" y="4667040"/>
            <a:ext cx="2999160" cy="26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2f2f2"/>
                </a:solidFill>
                <a:latin typeface="Arial"/>
              </a:rPr>
              <a:t>Презентация создана в </a:t>
            </a:r>
            <a:r>
              <a:rPr b="0" lang="en-US" sz="900" spc="-1" strike="noStrike">
                <a:solidFill>
                  <a:srgbClr val="f2f2f2"/>
                </a:solidFill>
                <a:latin typeface="Arial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8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91240" cy="291240"/>
          </a:xfrm>
          <a:prstGeom prst="rect">
            <a:avLst/>
          </a:prstGeom>
          <a:ln w="0">
            <a:noFill/>
          </a:ln>
        </p:spPr>
      </p:pic>
      <p:sp>
        <p:nvSpPr>
          <p:cNvPr id="49" name="Прямоугольник 10"/>
          <p:cNvSpPr/>
          <p:nvPr/>
        </p:nvSpPr>
        <p:spPr>
          <a:xfrm>
            <a:off x="460080" y="622080"/>
            <a:ext cx="8469000" cy="330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6999"/>
              </a:lnSpc>
              <a:buNone/>
            </a:pPr>
            <a:r>
              <a:rPr b="0" lang="en-US" sz="6600" spc="-1" strike="noStrike">
                <a:solidFill>
                  <a:srgbClr val="ffffff"/>
                </a:solidFill>
                <a:latin typeface="Arial"/>
                <a:ea typeface="DejaVu Sans"/>
              </a:rPr>
              <a:t>TITLE</a:t>
            </a:r>
            <a:endParaRPr b="0" lang="en-US" sz="6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Прямоугольник 5"/>
          <p:cNvSpPr/>
          <p:nvPr/>
        </p:nvSpPr>
        <p:spPr>
          <a:xfrm>
            <a:off x="1640880" y="4588920"/>
            <a:ext cx="2999160" cy="26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2f2f2"/>
                </a:solidFill>
                <a:latin typeface="Arial"/>
              </a:rPr>
              <a:t>Презентация создана в </a:t>
            </a:r>
            <a:r>
              <a:rPr b="0" lang="en-US" sz="900" spc="-1" strike="noStrike">
                <a:solidFill>
                  <a:srgbClr val="f2f2f2"/>
                </a:solidFill>
                <a:latin typeface="Arial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50" name="Изображение 40"/>
          <p:cNvSpPr/>
          <p:nvPr/>
        </p:nvSpPr>
        <p:spPr>
          <a:xfrm>
            <a:off x="867240" y="3587040"/>
            <a:ext cx="257040" cy="2570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1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9520" cy="1133640"/>
          </a:xfrm>
          <a:prstGeom prst="rect">
            <a:avLst/>
          </a:prstGeom>
          <a:ln w="0">
            <a:noFill/>
          </a:ln>
        </p:spPr>
      </p:pic>
      <p:sp>
        <p:nvSpPr>
          <p:cNvPr id="152" name="Прямоугольник 10"/>
          <p:cNvSpPr/>
          <p:nvPr/>
        </p:nvSpPr>
        <p:spPr>
          <a:xfrm>
            <a:off x="460080" y="622080"/>
            <a:ext cx="8469000" cy="330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6999"/>
              </a:lnSpc>
              <a:buNone/>
            </a:pPr>
            <a:r>
              <a:rPr b="0" lang="en-US" sz="6600" spc="-1" strike="noStrike">
                <a:solidFill>
                  <a:srgbClr val="ffffff"/>
                </a:solidFill>
                <a:latin typeface="Arial"/>
                <a:ea typeface="DejaVu Sans"/>
              </a:rPr>
              <a:t>TITLE</a:t>
            </a:r>
            <a:endParaRPr b="0" lang="en-US" sz="6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Прямая соединительная линия 35"/>
          <p:cNvSpPr/>
          <p:nvPr/>
        </p:nvSpPr>
        <p:spPr>
          <a:xfrm flipV="1">
            <a:off x="674640" y="1224360"/>
            <a:ext cx="360" cy="3597480"/>
          </a:xfrm>
          <a:prstGeom prst="line">
            <a:avLst/>
          </a:prstGeom>
          <a:ln cap="rnd" w="28575">
            <a:solidFill>
              <a:srgbClr val="205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" name="Прямая соединительная линия 30"/>
          <p:cNvSpPr/>
          <p:nvPr/>
        </p:nvSpPr>
        <p:spPr>
          <a:xfrm>
            <a:off x="858600" y="1780200"/>
            <a:ext cx="493200" cy="360"/>
          </a:xfrm>
          <a:prstGeom prst="line">
            <a:avLst/>
          </a:prstGeom>
          <a:ln cap="rnd" w="28575">
            <a:solidFill>
              <a:srgbClr val="205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" name="Прямая соединительная линия 33"/>
          <p:cNvSpPr/>
          <p:nvPr/>
        </p:nvSpPr>
        <p:spPr>
          <a:xfrm>
            <a:off x="858600" y="2958120"/>
            <a:ext cx="493200" cy="360"/>
          </a:xfrm>
          <a:prstGeom prst="line">
            <a:avLst/>
          </a:prstGeom>
          <a:ln cap="rnd" w="28575">
            <a:solidFill>
              <a:srgbClr val="205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" name="Прямая соединительная линия 34"/>
          <p:cNvSpPr/>
          <p:nvPr/>
        </p:nvSpPr>
        <p:spPr>
          <a:xfrm>
            <a:off x="858600" y="4155840"/>
            <a:ext cx="493200" cy="360"/>
          </a:xfrm>
          <a:prstGeom prst="line">
            <a:avLst/>
          </a:prstGeom>
          <a:ln cap="rnd" w="28575">
            <a:solidFill>
              <a:srgbClr val="205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" name="Shape 3"/>
          <p:cNvSpPr/>
          <p:nvPr/>
        </p:nvSpPr>
        <p:spPr>
          <a:xfrm>
            <a:off x="492840" y="1593720"/>
            <a:ext cx="365400" cy="36000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TextBox 17"/>
          <p:cNvSpPr/>
          <p:nvPr/>
        </p:nvSpPr>
        <p:spPr>
          <a:xfrm>
            <a:off x="492840" y="160272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6" name="TextBox 10"/>
          <p:cNvSpPr/>
          <p:nvPr/>
        </p:nvSpPr>
        <p:spPr>
          <a:xfrm>
            <a:off x="1495800" y="127116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57" name="Прямоугольник со скругленными углами 3"/>
          <p:cNvSpPr/>
          <p:nvPr/>
        </p:nvSpPr>
        <p:spPr>
          <a:xfrm>
            <a:off x="5884200" y="0"/>
            <a:ext cx="3259440" cy="51433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8" name="Shape 3"/>
          <p:cNvSpPr/>
          <p:nvPr/>
        </p:nvSpPr>
        <p:spPr>
          <a:xfrm>
            <a:off x="492840" y="2774880"/>
            <a:ext cx="365400" cy="36000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9" name="TextBox 19"/>
          <p:cNvSpPr/>
          <p:nvPr/>
        </p:nvSpPr>
        <p:spPr>
          <a:xfrm>
            <a:off x="492840" y="278388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Shape 3"/>
          <p:cNvSpPr/>
          <p:nvPr/>
        </p:nvSpPr>
        <p:spPr>
          <a:xfrm>
            <a:off x="492840" y="3960000"/>
            <a:ext cx="365400" cy="36000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1" name="TextBox 22"/>
          <p:cNvSpPr/>
          <p:nvPr/>
        </p:nvSpPr>
        <p:spPr>
          <a:xfrm>
            <a:off x="492840" y="396900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2" name="TextBox 10"/>
          <p:cNvSpPr/>
          <p:nvPr/>
        </p:nvSpPr>
        <p:spPr>
          <a:xfrm>
            <a:off x="1495800" y="183708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63" name="TextBox 10"/>
          <p:cNvSpPr/>
          <p:nvPr/>
        </p:nvSpPr>
        <p:spPr>
          <a:xfrm>
            <a:off x="1492200" y="245376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64" name="TextBox 10"/>
          <p:cNvSpPr/>
          <p:nvPr/>
        </p:nvSpPr>
        <p:spPr>
          <a:xfrm>
            <a:off x="1492200" y="301716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65" name="TextBox 10"/>
          <p:cNvSpPr/>
          <p:nvPr/>
        </p:nvSpPr>
        <p:spPr>
          <a:xfrm>
            <a:off x="1492200" y="364788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66" name="TextBox 10"/>
          <p:cNvSpPr/>
          <p:nvPr/>
        </p:nvSpPr>
        <p:spPr>
          <a:xfrm>
            <a:off x="1492200" y="421128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67" name=""/>
          <p:cNvSpPr txBox="1"/>
          <p:nvPr/>
        </p:nvSpPr>
        <p:spPr>
          <a:xfrm>
            <a:off x="349200" y="264600"/>
            <a:ext cx="5137200" cy="914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Прямоугольник со скругленными углами 3"/>
          <p:cNvSpPr/>
          <p:nvPr/>
        </p:nvSpPr>
        <p:spPr>
          <a:xfrm>
            <a:off x="0" y="0"/>
            <a:ext cx="9143640" cy="1961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9" name="TextBox 10"/>
          <p:cNvSpPr/>
          <p:nvPr/>
        </p:nvSpPr>
        <p:spPr>
          <a:xfrm>
            <a:off x="384840" y="2571840"/>
            <a:ext cx="26650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70" name="TextBox 10"/>
          <p:cNvSpPr/>
          <p:nvPr/>
        </p:nvSpPr>
        <p:spPr>
          <a:xfrm>
            <a:off x="384840" y="3356280"/>
            <a:ext cx="26650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71" name="TextBox 10"/>
          <p:cNvSpPr/>
          <p:nvPr/>
        </p:nvSpPr>
        <p:spPr>
          <a:xfrm>
            <a:off x="3239280" y="2571840"/>
            <a:ext cx="26650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72" name="TextBox 10"/>
          <p:cNvSpPr/>
          <p:nvPr/>
        </p:nvSpPr>
        <p:spPr>
          <a:xfrm>
            <a:off x="3239280" y="3356280"/>
            <a:ext cx="26650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73" name="TextBox 10"/>
          <p:cNvSpPr/>
          <p:nvPr/>
        </p:nvSpPr>
        <p:spPr>
          <a:xfrm>
            <a:off x="6093720" y="2550240"/>
            <a:ext cx="26650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74" name="TextBox 10"/>
          <p:cNvSpPr/>
          <p:nvPr/>
        </p:nvSpPr>
        <p:spPr>
          <a:xfrm>
            <a:off x="6093720" y="3335040"/>
            <a:ext cx="26650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75" name=""/>
          <p:cNvSpPr txBox="1"/>
          <p:nvPr/>
        </p:nvSpPr>
        <p:spPr>
          <a:xfrm>
            <a:off x="336600" y="2214000"/>
            <a:ext cx="8530200" cy="529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Box 10"/>
          <p:cNvSpPr/>
          <p:nvPr/>
        </p:nvSpPr>
        <p:spPr>
          <a:xfrm>
            <a:off x="4607640" y="102168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77" name="Прямоугольник со скругленными углами 3"/>
          <p:cNvSpPr/>
          <p:nvPr/>
        </p:nvSpPr>
        <p:spPr>
          <a:xfrm>
            <a:off x="0" y="0"/>
            <a:ext cx="3396960" cy="51433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8" name="TextBox 10"/>
          <p:cNvSpPr/>
          <p:nvPr/>
        </p:nvSpPr>
        <p:spPr>
          <a:xfrm>
            <a:off x="4607640" y="158760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79" name="Стрелка: шеврон 1"/>
          <p:cNvSpPr/>
          <p:nvPr/>
        </p:nvSpPr>
        <p:spPr>
          <a:xfrm rot="5400000">
            <a:off x="3686040" y="1299240"/>
            <a:ext cx="834480" cy="637200"/>
          </a:xfrm>
          <a:prstGeom prst="chevron">
            <a:avLst>
              <a:gd name="adj" fmla="val 22024"/>
            </a:avLst>
          </a:prstGeom>
          <a:solidFill>
            <a:srgbClr val="205279"/>
          </a:solidFill>
          <a:ln>
            <a:solidFill>
              <a:srgbClr val="3542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0" name="TextBox 31"/>
          <p:cNvSpPr/>
          <p:nvPr/>
        </p:nvSpPr>
        <p:spPr>
          <a:xfrm>
            <a:off x="3919320" y="147600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1" name="TextBox 10"/>
          <p:cNvSpPr/>
          <p:nvPr/>
        </p:nvSpPr>
        <p:spPr>
          <a:xfrm>
            <a:off x="4607640" y="233568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82" name="TextBox 10"/>
          <p:cNvSpPr/>
          <p:nvPr/>
        </p:nvSpPr>
        <p:spPr>
          <a:xfrm>
            <a:off x="4607640" y="290916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83" name="Стрелка: шеврон 37"/>
          <p:cNvSpPr/>
          <p:nvPr/>
        </p:nvSpPr>
        <p:spPr>
          <a:xfrm rot="5400000">
            <a:off x="3686040" y="2613600"/>
            <a:ext cx="834480" cy="637200"/>
          </a:xfrm>
          <a:prstGeom prst="chevron">
            <a:avLst>
              <a:gd name="adj" fmla="val 22024"/>
            </a:avLst>
          </a:prstGeom>
          <a:solidFill>
            <a:srgbClr val="205279"/>
          </a:solidFill>
          <a:ln>
            <a:solidFill>
              <a:srgbClr val="3542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" name="TextBox 38"/>
          <p:cNvSpPr/>
          <p:nvPr/>
        </p:nvSpPr>
        <p:spPr>
          <a:xfrm>
            <a:off x="3919320" y="279036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5" name="TextBox 10"/>
          <p:cNvSpPr/>
          <p:nvPr/>
        </p:nvSpPr>
        <p:spPr>
          <a:xfrm>
            <a:off x="4607640" y="365724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86" name="TextBox 10"/>
          <p:cNvSpPr/>
          <p:nvPr/>
        </p:nvSpPr>
        <p:spPr>
          <a:xfrm>
            <a:off x="4607640" y="423036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87" name="Стрелка: шеврон 41"/>
          <p:cNvSpPr/>
          <p:nvPr/>
        </p:nvSpPr>
        <p:spPr>
          <a:xfrm rot="5400000">
            <a:off x="3686040" y="3934800"/>
            <a:ext cx="834480" cy="637200"/>
          </a:xfrm>
          <a:prstGeom prst="chevron">
            <a:avLst>
              <a:gd name="adj" fmla="val 22024"/>
            </a:avLst>
          </a:prstGeom>
          <a:solidFill>
            <a:srgbClr val="205279"/>
          </a:solidFill>
          <a:ln>
            <a:solidFill>
              <a:srgbClr val="3542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TextBox 42"/>
          <p:cNvSpPr/>
          <p:nvPr/>
        </p:nvSpPr>
        <p:spPr>
          <a:xfrm>
            <a:off x="3919320" y="411156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9" name=""/>
          <p:cNvSpPr txBox="1"/>
          <p:nvPr/>
        </p:nvSpPr>
        <p:spPr>
          <a:xfrm>
            <a:off x="3634200" y="228600"/>
            <a:ext cx="5052600" cy="793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Прямоугольник со скругленными углами 3"/>
          <p:cNvSpPr/>
          <p:nvPr/>
        </p:nvSpPr>
        <p:spPr>
          <a:xfrm>
            <a:off x="5884200" y="0"/>
            <a:ext cx="3259440" cy="51433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Shape 2"/>
          <p:cNvSpPr/>
          <p:nvPr/>
        </p:nvSpPr>
        <p:spPr>
          <a:xfrm>
            <a:off x="384840" y="1081440"/>
            <a:ext cx="5043960" cy="121932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solidFill>
              <a:srgbClr val="205279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Shape 5"/>
          <p:cNvSpPr/>
          <p:nvPr/>
        </p:nvSpPr>
        <p:spPr>
          <a:xfrm>
            <a:off x="384840" y="2301120"/>
            <a:ext cx="5043960" cy="1219320"/>
          </a:xfrm>
          <a:prstGeom prst="rect">
            <a:avLst/>
          </a:prstGeom>
          <a:solidFill>
            <a:srgbClr val="000000">
              <a:alpha val="4000"/>
            </a:srgbClr>
          </a:solidFill>
          <a:ln w="0">
            <a:solidFill>
              <a:srgbClr val="205279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Shape 2"/>
          <p:cNvSpPr/>
          <p:nvPr/>
        </p:nvSpPr>
        <p:spPr>
          <a:xfrm>
            <a:off x="384840" y="3520800"/>
            <a:ext cx="5043960" cy="121932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solidFill>
              <a:srgbClr val="205279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TextBox 10"/>
          <p:cNvSpPr/>
          <p:nvPr/>
        </p:nvSpPr>
        <p:spPr>
          <a:xfrm>
            <a:off x="543240" y="1120680"/>
            <a:ext cx="472176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5" name="TextBox 10"/>
          <p:cNvSpPr/>
          <p:nvPr/>
        </p:nvSpPr>
        <p:spPr>
          <a:xfrm>
            <a:off x="543240" y="1686960"/>
            <a:ext cx="472176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96" name="TextBox 10"/>
          <p:cNvSpPr/>
          <p:nvPr/>
        </p:nvSpPr>
        <p:spPr>
          <a:xfrm>
            <a:off x="543240" y="2340360"/>
            <a:ext cx="472176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7" name="TextBox 10"/>
          <p:cNvSpPr/>
          <p:nvPr/>
        </p:nvSpPr>
        <p:spPr>
          <a:xfrm>
            <a:off x="543240" y="2906640"/>
            <a:ext cx="472176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98" name="TextBox 10"/>
          <p:cNvSpPr/>
          <p:nvPr/>
        </p:nvSpPr>
        <p:spPr>
          <a:xfrm>
            <a:off x="543240" y="3560040"/>
            <a:ext cx="472176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9" name="TextBox 10"/>
          <p:cNvSpPr/>
          <p:nvPr/>
        </p:nvSpPr>
        <p:spPr>
          <a:xfrm>
            <a:off x="543240" y="4126320"/>
            <a:ext cx="472176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00" name=""/>
          <p:cNvSpPr txBox="1"/>
          <p:nvPr/>
        </p:nvSpPr>
        <p:spPr>
          <a:xfrm>
            <a:off x="264600" y="228600"/>
            <a:ext cx="5486400" cy="852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Овал 8"/>
          <p:cNvSpPr/>
          <p:nvPr/>
        </p:nvSpPr>
        <p:spPr>
          <a:xfrm>
            <a:off x="-378720" y="-190800"/>
            <a:ext cx="3816720" cy="5524920"/>
          </a:xfrm>
          <a:prstGeom prst="ellipse">
            <a:avLst/>
          </a:prstGeom>
          <a:noFill/>
          <a:ln w="28575">
            <a:solidFill>
              <a:srgbClr val="2052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2" name="Овал 1"/>
          <p:cNvSpPr/>
          <p:nvPr/>
        </p:nvSpPr>
        <p:spPr>
          <a:xfrm>
            <a:off x="-1621800" y="-107280"/>
            <a:ext cx="4421520" cy="535752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103" name="Группа 3"/>
          <p:cNvGrpSpPr/>
          <p:nvPr/>
        </p:nvGrpSpPr>
        <p:grpSpPr>
          <a:xfrm>
            <a:off x="3198240" y="2573280"/>
            <a:ext cx="480240" cy="473040"/>
            <a:chOff x="3198240" y="2573280"/>
            <a:chExt cx="480240" cy="473040"/>
          </a:xfrm>
        </p:grpSpPr>
        <p:sp>
          <p:nvSpPr>
            <p:cNvPr id="104" name="Shape 3"/>
            <p:cNvSpPr/>
            <p:nvPr/>
          </p:nvSpPr>
          <p:spPr>
            <a:xfrm>
              <a:off x="3198240" y="2573280"/>
              <a:ext cx="480240" cy="473040"/>
            </a:xfrm>
            <a:prstGeom prst="roundRect">
              <a:avLst>
                <a:gd name="adj" fmla="val 50000"/>
              </a:avLst>
            </a:prstGeom>
            <a:solidFill>
              <a:srgbClr val="205279"/>
            </a:solidFill>
            <a:ln w="7620">
              <a:solidFill>
                <a:srgbClr val="1a426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5" name="TextBox 13"/>
            <p:cNvSpPr/>
            <p:nvPr/>
          </p:nvSpPr>
          <p:spPr>
            <a:xfrm>
              <a:off x="3198240" y="2626200"/>
              <a:ext cx="480240" cy="36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en-US" sz="1800" spc="-1" strike="noStrike">
                  <a:solidFill>
                    <a:srgbClr val="ffffff"/>
                  </a:solidFill>
                  <a:latin typeface="Arial"/>
                  <a:ea typeface="DejaVu Sans"/>
                </a:rPr>
                <a:t>2</a:t>
              </a:r>
              <a:endParaRPr b="0" lang="en-US" sz="1800" spc="-1" strike="noStrike">
                <a:latin typeface="Arial"/>
              </a:endParaRPr>
            </a:p>
          </p:txBody>
        </p:sp>
      </p:grpSp>
      <p:grpSp>
        <p:nvGrpSpPr>
          <p:cNvPr id="106" name="Группа 14"/>
          <p:cNvGrpSpPr/>
          <p:nvPr/>
        </p:nvGrpSpPr>
        <p:grpSpPr>
          <a:xfrm>
            <a:off x="3018960" y="1193400"/>
            <a:ext cx="480240" cy="473040"/>
            <a:chOff x="3018960" y="1193400"/>
            <a:chExt cx="480240" cy="473040"/>
          </a:xfrm>
        </p:grpSpPr>
        <p:sp>
          <p:nvSpPr>
            <p:cNvPr id="107" name="Shape 3"/>
            <p:cNvSpPr/>
            <p:nvPr/>
          </p:nvSpPr>
          <p:spPr>
            <a:xfrm>
              <a:off x="3018960" y="1193400"/>
              <a:ext cx="480240" cy="473040"/>
            </a:xfrm>
            <a:prstGeom prst="roundRect">
              <a:avLst>
                <a:gd name="adj" fmla="val 50000"/>
              </a:avLst>
            </a:prstGeom>
            <a:solidFill>
              <a:srgbClr val="205279"/>
            </a:solidFill>
            <a:ln w="7620">
              <a:solidFill>
                <a:srgbClr val="1a426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" name="TextBox 16"/>
            <p:cNvSpPr/>
            <p:nvPr/>
          </p:nvSpPr>
          <p:spPr>
            <a:xfrm>
              <a:off x="3018960" y="1246680"/>
              <a:ext cx="480240" cy="36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en-US" sz="1800" spc="-1" strike="noStrike">
                  <a:solidFill>
                    <a:srgbClr val="ffffff"/>
                  </a:solidFill>
                  <a:latin typeface="Arial"/>
                  <a:ea typeface="DejaVu Sans"/>
                </a:rPr>
                <a:t>1</a:t>
              </a:r>
              <a:endParaRPr b="0" lang="en-US" sz="1800" spc="-1" strike="noStrike">
                <a:latin typeface="Arial"/>
              </a:endParaRPr>
            </a:p>
          </p:txBody>
        </p:sp>
      </p:grpSp>
      <p:grpSp>
        <p:nvGrpSpPr>
          <p:cNvPr id="109" name="Группа 17"/>
          <p:cNvGrpSpPr/>
          <p:nvPr/>
        </p:nvGrpSpPr>
        <p:grpSpPr>
          <a:xfrm>
            <a:off x="2850480" y="3906000"/>
            <a:ext cx="480240" cy="473040"/>
            <a:chOff x="2850480" y="3906000"/>
            <a:chExt cx="480240" cy="473040"/>
          </a:xfrm>
        </p:grpSpPr>
        <p:sp>
          <p:nvSpPr>
            <p:cNvPr id="110" name="Shape 3"/>
            <p:cNvSpPr/>
            <p:nvPr/>
          </p:nvSpPr>
          <p:spPr>
            <a:xfrm>
              <a:off x="2850480" y="3906000"/>
              <a:ext cx="480240" cy="473040"/>
            </a:xfrm>
            <a:prstGeom prst="roundRect">
              <a:avLst>
                <a:gd name="adj" fmla="val 50000"/>
              </a:avLst>
            </a:prstGeom>
            <a:solidFill>
              <a:srgbClr val="205279"/>
            </a:solidFill>
            <a:ln w="7620">
              <a:solidFill>
                <a:srgbClr val="1a426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1" name="TextBox 19"/>
            <p:cNvSpPr/>
            <p:nvPr/>
          </p:nvSpPr>
          <p:spPr>
            <a:xfrm>
              <a:off x="2850480" y="3958920"/>
              <a:ext cx="480240" cy="36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en-US" sz="1800" spc="-1" strike="noStrike">
                  <a:solidFill>
                    <a:srgbClr val="ffffff"/>
                  </a:solidFill>
                  <a:latin typeface="Arial"/>
                  <a:ea typeface="DejaVu Sans"/>
                </a:rPr>
                <a:t>3</a:t>
              </a:r>
              <a:endParaRPr b="0" lang="en-US" sz="1800" spc="-1" strike="noStrike">
                <a:latin typeface="Arial"/>
              </a:endParaRPr>
            </a:p>
          </p:txBody>
        </p:sp>
      </p:grpSp>
      <p:sp>
        <p:nvSpPr>
          <p:cNvPr id="112" name="TextBox 10"/>
          <p:cNvSpPr/>
          <p:nvPr/>
        </p:nvSpPr>
        <p:spPr>
          <a:xfrm>
            <a:off x="3569760" y="885960"/>
            <a:ext cx="504396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3" name="TextBox 10"/>
          <p:cNvSpPr/>
          <p:nvPr/>
        </p:nvSpPr>
        <p:spPr>
          <a:xfrm>
            <a:off x="3569760" y="1452240"/>
            <a:ext cx="504396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14" name="TextBox 10"/>
          <p:cNvSpPr/>
          <p:nvPr/>
        </p:nvSpPr>
        <p:spPr>
          <a:xfrm>
            <a:off x="3870720" y="2260800"/>
            <a:ext cx="474300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5" name="TextBox 10"/>
          <p:cNvSpPr/>
          <p:nvPr/>
        </p:nvSpPr>
        <p:spPr>
          <a:xfrm>
            <a:off x="3870720" y="2827080"/>
            <a:ext cx="474300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16" name="TextBox 10"/>
          <p:cNvSpPr/>
          <p:nvPr/>
        </p:nvSpPr>
        <p:spPr>
          <a:xfrm>
            <a:off x="3569760" y="3599280"/>
            <a:ext cx="504396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7" name="TextBox 10"/>
          <p:cNvSpPr/>
          <p:nvPr/>
        </p:nvSpPr>
        <p:spPr>
          <a:xfrm>
            <a:off x="3569760" y="4165560"/>
            <a:ext cx="504396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18" name=""/>
          <p:cNvSpPr txBox="1"/>
          <p:nvPr/>
        </p:nvSpPr>
        <p:spPr>
          <a:xfrm>
            <a:off x="3549600" y="228600"/>
            <a:ext cx="5137200" cy="914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Box 20"/>
          <p:cNvSpPr/>
          <p:nvPr/>
        </p:nvSpPr>
        <p:spPr>
          <a:xfrm>
            <a:off x="384840" y="407520"/>
            <a:ext cx="8465760" cy="82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120" name="TextBox 10"/>
          <p:cNvSpPr/>
          <p:nvPr/>
        </p:nvSpPr>
        <p:spPr>
          <a:xfrm>
            <a:off x="384840" y="1638000"/>
            <a:ext cx="26650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1" name="TextBox 10"/>
          <p:cNvSpPr/>
          <p:nvPr/>
        </p:nvSpPr>
        <p:spPr>
          <a:xfrm>
            <a:off x="384840" y="2422440"/>
            <a:ext cx="26650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22" name="TextBox 10"/>
          <p:cNvSpPr/>
          <p:nvPr/>
        </p:nvSpPr>
        <p:spPr>
          <a:xfrm>
            <a:off x="3239280" y="1638000"/>
            <a:ext cx="26650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3" name="TextBox 10"/>
          <p:cNvSpPr/>
          <p:nvPr/>
        </p:nvSpPr>
        <p:spPr>
          <a:xfrm>
            <a:off x="3239280" y="2422440"/>
            <a:ext cx="26650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24" name="TextBox 10"/>
          <p:cNvSpPr/>
          <p:nvPr/>
        </p:nvSpPr>
        <p:spPr>
          <a:xfrm>
            <a:off x="6093720" y="1616400"/>
            <a:ext cx="26650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5" name="TextBox 10"/>
          <p:cNvSpPr/>
          <p:nvPr/>
        </p:nvSpPr>
        <p:spPr>
          <a:xfrm>
            <a:off x="6093720" y="2401200"/>
            <a:ext cx="26650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26" name="Стрелка: вниз 2"/>
          <p:cNvSpPr/>
          <p:nvPr/>
        </p:nvSpPr>
        <p:spPr>
          <a:xfrm rot="16200000">
            <a:off x="4255560" y="194400"/>
            <a:ext cx="617040" cy="8152920"/>
          </a:xfrm>
          <a:prstGeom prst="downArrow">
            <a:avLst>
              <a:gd name="adj1" fmla="val 30247"/>
              <a:gd name="adj2" fmla="val 80864"/>
            </a:avLst>
          </a:prstGeom>
          <a:solidFill>
            <a:srgbClr val="205279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Прямоугольник со скругленными углами 3"/>
          <p:cNvSpPr/>
          <p:nvPr/>
        </p:nvSpPr>
        <p:spPr>
          <a:xfrm>
            <a:off x="0" y="0"/>
            <a:ext cx="3396960" cy="51433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8" name="TextBox 10"/>
          <p:cNvSpPr/>
          <p:nvPr/>
        </p:nvSpPr>
        <p:spPr>
          <a:xfrm>
            <a:off x="3699720" y="1130400"/>
            <a:ext cx="253332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9" name="TextBox 10"/>
          <p:cNvSpPr/>
          <p:nvPr/>
        </p:nvSpPr>
        <p:spPr>
          <a:xfrm>
            <a:off x="3699720" y="1914840"/>
            <a:ext cx="2533320" cy="126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30" name="TextBox 10"/>
          <p:cNvSpPr/>
          <p:nvPr/>
        </p:nvSpPr>
        <p:spPr>
          <a:xfrm>
            <a:off x="6403320" y="1130400"/>
            <a:ext cx="253332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31" name="TextBox 10"/>
          <p:cNvSpPr/>
          <p:nvPr/>
        </p:nvSpPr>
        <p:spPr>
          <a:xfrm>
            <a:off x="6403320" y="1914840"/>
            <a:ext cx="2533320" cy="126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32" name="TextBox 10"/>
          <p:cNvSpPr/>
          <p:nvPr/>
        </p:nvSpPr>
        <p:spPr>
          <a:xfrm>
            <a:off x="3699720" y="3383280"/>
            <a:ext cx="5236560" cy="32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33" name="TextBox 10"/>
          <p:cNvSpPr/>
          <p:nvPr/>
        </p:nvSpPr>
        <p:spPr>
          <a:xfrm>
            <a:off x="3699720" y="3735000"/>
            <a:ext cx="514692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34" name=""/>
          <p:cNvSpPr txBox="1"/>
          <p:nvPr/>
        </p:nvSpPr>
        <p:spPr>
          <a:xfrm>
            <a:off x="3657600" y="228600"/>
            <a:ext cx="5029200" cy="1143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Box 10"/>
          <p:cNvSpPr/>
          <p:nvPr/>
        </p:nvSpPr>
        <p:spPr>
          <a:xfrm>
            <a:off x="858960" y="2571840"/>
            <a:ext cx="235512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</a:t>
            </a:r>
            <a:r>
              <a:rPr b="0" lang="ru-RU" sz="1400" spc="-1" strike="noStrike">
                <a:solidFill>
                  <a:srgbClr val="7d85a3"/>
                </a:solidFill>
                <a:latin typeface="Arial"/>
                <a:ea typeface="DejaVu Sans"/>
              </a:rPr>
              <a:t>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36" name="TextBox 10"/>
          <p:cNvSpPr/>
          <p:nvPr/>
        </p:nvSpPr>
        <p:spPr>
          <a:xfrm>
            <a:off x="858960" y="3356280"/>
            <a:ext cx="235512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37" name="Shape 3"/>
          <p:cNvSpPr/>
          <p:nvPr/>
        </p:nvSpPr>
        <p:spPr>
          <a:xfrm>
            <a:off x="479160" y="2886480"/>
            <a:ext cx="365400" cy="36000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TextBox 11"/>
          <p:cNvSpPr/>
          <p:nvPr/>
        </p:nvSpPr>
        <p:spPr>
          <a:xfrm>
            <a:off x="479160" y="289548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TextBox 10"/>
          <p:cNvSpPr/>
          <p:nvPr/>
        </p:nvSpPr>
        <p:spPr>
          <a:xfrm>
            <a:off x="3821040" y="2571840"/>
            <a:ext cx="235512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</a:t>
            </a:r>
            <a:r>
              <a:rPr b="0" lang="ru-RU" sz="1400" spc="-1" strike="noStrike">
                <a:solidFill>
                  <a:srgbClr val="7d85a3"/>
                </a:solidFill>
                <a:latin typeface="Arial"/>
                <a:ea typeface="DejaVu Sans"/>
              </a:rPr>
              <a:t>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40" name="TextBox 10"/>
          <p:cNvSpPr/>
          <p:nvPr/>
        </p:nvSpPr>
        <p:spPr>
          <a:xfrm>
            <a:off x="3821040" y="3356280"/>
            <a:ext cx="235512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41" name="Shape 3"/>
          <p:cNvSpPr/>
          <p:nvPr/>
        </p:nvSpPr>
        <p:spPr>
          <a:xfrm>
            <a:off x="3440880" y="2886480"/>
            <a:ext cx="365400" cy="36000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TextBox 15"/>
          <p:cNvSpPr/>
          <p:nvPr/>
        </p:nvSpPr>
        <p:spPr>
          <a:xfrm>
            <a:off x="3440880" y="289548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3" name="TextBox 10"/>
          <p:cNvSpPr/>
          <p:nvPr/>
        </p:nvSpPr>
        <p:spPr>
          <a:xfrm>
            <a:off x="6782760" y="2571840"/>
            <a:ext cx="22942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</a:t>
            </a:r>
            <a:r>
              <a:rPr b="0" lang="ru-RU" sz="1400" spc="-1" strike="noStrike">
                <a:solidFill>
                  <a:srgbClr val="7d85a3"/>
                </a:solidFill>
                <a:latin typeface="Arial"/>
                <a:ea typeface="DejaVu Sans"/>
              </a:rPr>
              <a:t>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44" name="TextBox 10"/>
          <p:cNvSpPr/>
          <p:nvPr/>
        </p:nvSpPr>
        <p:spPr>
          <a:xfrm>
            <a:off x="6782760" y="3356280"/>
            <a:ext cx="22942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45" name="Shape 3"/>
          <p:cNvSpPr/>
          <p:nvPr/>
        </p:nvSpPr>
        <p:spPr>
          <a:xfrm>
            <a:off x="6402960" y="2886480"/>
            <a:ext cx="365400" cy="36000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TextBox 19"/>
          <p:cNvSpPr/>
          <p:nvPr/>
        </p:nvSpPr>
        <p:spPr>
          <a:xfrm>
            <a:off x="6402960" y="289548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7" name="Прямоугольник со скругленными углами 3"/>
          <p:cNvSpPr/>
          <p:nvPr/>
        </p:nvSpPr>
        <p:spPr>
          <a:xfrm>
            <a:off x="0" y="0"/>
            <a:ext cx="9143640" cy="1961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8" name=""/>
          <p:cNvSpPr txBox="1"/>
          <p:nvPr/>
        </p:nvSpPr>
        <p:spPr>
          <a:xfrm>
            <a:off x="336600" y="2133000"/>
            <a:ext cx="8578800" cy="574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1807</TotalTime>
  <Application>LibreOffice/7.3.7.2$Linux_X86_64 LibreOffice_project/30$Build-2</Application>
  <AppVersion>15.0000</AppVersion>
  <Words>115</Words>
  <Paragraphs>82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2024-09-30T23:18:57Z</dcterms:modified>
  <cp:revision>33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3</vt:i4>
  </property>
  <property fmtid="{D5CDD505-2E9C-101B-9397-08002B2CF9AE}" pid="3" name="PresentationFormat">
    <vt:lpwstr>Экран (16:9)</vt:lpwstr>
  </property>
  <property fmtid="{D5CDD505-2E9C-101B-9397-08002B2CF9AE}" pid="4" name="Slides">
    <vt:i4>10</vt:i4>
  </property>
</Properties>
</file>